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94" r:id="rId1"/>
  </p:sldMasterIdLst>
  <p:sldIdLst>
    <p:sldId id="256" r:id="rId2"/>
    <p:sldId id="257" r:id="rId3"/>
    <p:sldId id="259" r:id="rId4"/>
    <p:sldId id="264" r:id="rId5"/>
    <p:sldId id="258" r:id="rId6"/>
    <p:sldId id="263" r:id="rId7"/>
    <p:sldId id="260" r:id="rId8"/>
    <p:sldId id="261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racia@sensorflow.org" initials="g" lastIdx="6" clrIdx="0">
    <p:extLst>
      <p:ext uri="{19B8F6BF-5375-455C-9EA6-DF929625EA0E}">
        <p15:presenceInfo xmlns:p15="http://schemas.microsoft.com/office/powerpoint/2012/main" userId="cbf7ba6331cb907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56"/>
    <p:restoredTop sz="94659"/>
  </p:normalViewPr>
  <p:slideViewPr>
    <p:cSldViewPr snapToGrid="0" snapToObjects="1">
      <p:cViewPr varScale="1">
        <p:scale>
          <a:sx n="76" d="100"/>
          <a:sy n="76" d="100"/>
        </p:scale>
        <p:origin x="23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C913D38-3430-3B45-B9D6-CCBD9B226363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36D9290-AE69-BA49-AE4E-4F40F1E67776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5769191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13D38-3430-3B45-B9D6-CCBD9B226363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D9290-AE69-BA49-AE4E-4F40F1E67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662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13D38-3430-3B45-B9D6-CCBD9B226363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D9290-AE69-BA49-AE4E-4F40F1E67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499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13D38-3430-3B45-B9D6-CCBD9B226363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D9290-AE69-BA49-AE4E-4F40F1E67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224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C913D38-3430-3B45-B9D6-CCBD9B226363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36D9290-AE69-BA49-AE4E-4F40F1E6777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5201967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13D38-3430-3B45-B9D6-CCBD9B226363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D9290-AE69-BA49-AE4E-4F40F1E67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118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13D38-3430-3B45-B9D6-CCBD9B226363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D9290-AE69-BA49-AE4E-4F40F1E67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842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13D38-3430-3B45-B9D6-CCBD9B226363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D9290-AE69-BA49-AE4E-4F40F1E67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436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13D38-3430-3B45-B9D6-CCBD9B226363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D9290-AE69-BA49-AE4E-4F40F1E67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669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C913D38-3430-3B45-B9D6-CCBD9B226363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36D9290-AE69-BA49-AE4E-4F40F1E6777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13679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C913D38-3430-3B45-B9D6-CCBD9B226363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36D9290-AE69-BA49-AE4E-4F40F1E6777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66101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4C913D38-3430-3B45-B9D6-CCBD9B226363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436D9290-AE69-BA49-AE4E-4F40F1E6777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42560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david@iyouhospitalityconsulting.co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813552B1-09A3-5749-A90F-7C374A834A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7900" y="1363503"/>
            <a:ext cx="4056199" cy="134966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23410" y="3314700"/>
            <a:ext cx="7345181" cy="1446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n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Hospitality </a:t>
            </a:r>
            <a:r>
              <a:rPr lang="en-US" sz="3200" b="1" dirty="0">
                <a:ln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and Tourism’s Current State of Recovery </a:t>
            </a:r>
            <a:r>
              <a:rPr lang="en-US" sz="3200" b="1" dirty="0" smtClean="0">
                <a:ln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and What YOU Can Do</a:t>
            </a:r>
            <a:endParaRPr lang="en-US" sz="3200" b="1" dirty="0">
              <a:ln>
                <a:solidFill>
                  <a:schemeClr val="bg1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en-US" sz="24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27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09E66-DAC8-F148-9B43-3FC3F191F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3933" y="1391579"/>
            <a:ext cx="9308223" cy="1485900"/>
          </a:xfrm>
        </p:spPr>
        <p:txBody>
          <a:bodyPr>
            <a:normAutofit/>
          </a:bodyPr>
          <a:lstStyle/>
          <a:p>
            <a:pPr algn="ctr"/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Impact from the Pandemic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EC9E7FA-3295-45ED-8253-D23F9E44E1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" name="Content Placeholder 12" descr="A picture containing text&#10;&#10;Description automatically generated">
            <a:extLst>
              <a:ext uri="{FF2B5EF4-FFF2-40B4-BE49-F238E27FC236}">
                <a16:creationId xmlns:a16="http://schemas.microsoft.com/office/drawing/2014/main" id="{1493FDF9-EBE9-D047-8581-FEFAECB9AB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695" y="334964"/>
            <a:ext cx="1502168" cy="1526594"/>
          </a:xfrm>
          <a:prstGeom prst="rect">
            <a:avLst/>
          </a:prstGeom>
        </p:spPr>
      </p:pic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88DE93A6-3037-4E11-852E-0321AA8DE2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5524" y="2244073"/>
            <a:ext cx="9505042" cy="4222461"/>
          </a:xfrm>
        </p:spPr>
        <p:txBody>
          <a:bodyPr>
            <a:normAutofit/>
          </a:bodyPr>
          <a:lstStyle/>
          <a:p>
            <a:pPr lvl="0"/>
            <a:r>
              <a:rPr lang="en-US" sz="2800" i="1" dirty="0"/>
              <a:t>As </a:t>
            </a:r>
            <a:r>
              <a:rPr lang="en-US" sz="2800" i="1" dirty="0" smtClean="0"/>
              <a:t>an Industry Leader I </a:t>
            </a:r>
            <a:r>
              <a:rPr lang="en-US" sz="2800" i="1" dirty="0"/>
              <a:t>focus on 3 key areas: </a:t>
            </a:r>
            <a:endParaRPr lang="en-US" sz="2800" i="1" dirty="0" smtClean="0"/>
          </a:p>
          <a:p>
            <a:pPr marL="0" lvl="0" indent="0">
              <a:buNone/>
            </a:pPr>
            <a:r>
              <a:rPr lang="en-US" sz="2800" i="1" dirty="0" smtClean="0"/>
              <a:t>Associate Engagement</a:t>
            </a:r>
          </a:p>
          <a:p>
            <a:pPr marL="0" lvl="0" indent="0">
              <a:buNone/>
            </a:pPr>
            <a:r>
              <a:rPr lang="en-US" sz="2800" i="1" dirty="0" smtClean="0"/>
              <a:t>Guest </a:t>
            </a:r>
            <a:r>
              <a:rPr lang="en-US" sz="2800" i="1" dirty="0"/>
              <a:t>Satisfaction </a:t>
            </a:r>
            <a:endParaRPr lang="en-US" sz="2800" i="1" dirty="0" smtClean="0"/>
          </a:p>
          <a:p>
            <a:pPr marL="0" lvl="0" indent="0">
              <a:buNone/>
            </a:pPr>
            <a:r>
              <a:rPr lang="en-US" sz="2800" i="1" dirty="0" smtClean="0"/>
              <a:t>Financial Success</a:t>
            </a:r>
          </a:p>
          <a:p>
            <a:r>
              <a:rPr lang="en-US" sz="2800" b="1" i="1" u="sng" dirty="0" smtClean="0">
                <a:solidFill>
                  <a:schemeClr val="accent2">
                    <a:lumMod val="75000"/>
                  </a:schemeClr>
                </a:solidFill>
              </a:rPr>
              <a:t>East Side Experience: </a:t>
            </a:r>
            <a:r>
              <a:rPr lang="en-US" sz="2800" i="1" dirty="0" smtClean="0"/>
              <a:t>Since </a:t>
            </a:r>
            <a:r>
              <a:rPr lang="en-US" sz="2800" i="1" dirty="0" err="1"/>
              <a:t>Covid</a:t>
            </a:r>
            <a:r>
              <a:rPr lang="en-US" sz="2800" i="1" dirty="0"/>
              <a:t> </a:t>
            </a:r>
            <a:r>
              <a:rPr lang="en-US" sz="2800" i="1" dirty="0" smtClean="0"/>
              <a:t>began we </a:t>
            </a:r>
            <a:r>
              <a:rPr lang="en-US" sz="2800" i="1" dirty="0"/>
              <a:t>have had to make the hard decision to </a:t>
            </a:r>
            <a:r>
              <a:rPr lang="en-US" sz="2800" i="1" dirty="0" smtClean="0"/>
              <a:t>close many hotels </a:t>
            </a:r>
            <a:r>
              <a:rPr lang="en-US" sz="2800" i="1" dirty="0"/>
              <a:t>in order to save cost due to no </a:t>
            </a:r>
            <a:r>
              <a:rPr lang="en-US" sz="2800" i="1" dirty="0" smtClean="0"/>
              <a:t>demand and revenue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895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09E66-DAC8-F148-9B43-3FC3F191F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3460" y="656497"/>
            <a:ext cx="9097060" cy="1485900"/>
          </a:xfrm>
        </p:spPr>
        <p:txBody>
          <a:bodyPr>
            <a:normAutofit/>
          </a:bodyPr>
          <a:lstStyle/>
          <a:p>
            <a:pPr algn="ctr"/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Road to Recovery 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EC9E7FA-3295-45ED-8253-D23F9E44E1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" name="Content Placeholder 12" descr="A picture containing text&#10;&#10;Description automatically generated">
            <a:extLst>
              <a:ext uri="{FF2B5EF4-FFF2-40B4-BE49-F238E27FC236}">
                <a16:creationId xmlns:a16="http://schemas.microsoft.com/office/drawing/2014/main" id="{1493FDF9-EBE9-D047-8581-FEFAECB9AB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298" y="316992"/>
            <a:ext cx="1462125" cy="1485900"/>
          </a:xfrm>
          <a:prstGeom prst="rect">
            <a:avLst/>
          </a:prstGeom>
        </p:spPr>
      </p:pic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88DE93A6-3037-4E11-852E-0321AA8DE2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0349" y="1802892"/>
            <a:ext cx="10215228" cy="4503174"/>
          </a:xfrm>
        </p:spPr>
        <p:txBody>
          <a:bodyPr>
            <a:normAutofit lnSpcReduction="10000"/>
          </a:bodyPr>
          <a:lstStyle/>
          <a:p>
            <a:r>
              <a:rPr lang="en-US" sz="2400" i="1" dirty="0" smtClean="0"/>
              <a:t>We cannot take </a:t>
            </a:r>
            <a:r>
              <a:rPr lang="en-US" sz="2400" i="1" dirty="0"/>
              <a:t>a negative approach to what has happened.  It is not anyone’s fault, a good leader is someone that stays resilient in the face of adversity. </a:t>
            </a:r>
            <a:endParaRPr lang="en-US" sz="2400" i="1" dirty="0" smtClean="0"/>
          </a:p>
          <a:p>
            <a:r>
              <a:rPr lang="en-US" sz="2400" i="1" dirty="0" smtClean="0"/>
              <a:t>Staying optimistic and resilient is key by creating opportunities thru </a:t>
            </a:r>
            <a:r>
              <a:rPr lang="en-US" sz="2400" b="1" i="1" u="sng" dirty="0" smtClean="0">
                <a:solidFill>
                  <a:schemeClr val="accent2">
                    <a:lumMod val="75000"/>
                  </a:schemeClr>
                </a:solidFill>
              </a:rPr>
              <a:t>PIVOTING</a:t>
            </a:r>
            <a:r>
              <a:rPr lang="en-US" sz="2400" i="1" dirty="0" smtClean="0"/>
              <a:t> across industries. Examples; seeking a job shadow and broaden your scope to relocate for an internship or ultimately earning a job</a:t>
            </a:r>
          </a:p>
          <a:p>
            <a:pPr lvl="0"/>
            <a:r>
              <a:rPr lang="en-US" sz="2400" i="1" dirty="0" smtClean="0"/>
              <a:t>Once a vaccine is truly in place, business </a:t>
            </a:r>
            <a:r>
              <a:rPr lang="en-US" sz="2400" i="1" dirty="0"/>
              <a:t>and leisure travelers will be more confident to return to the road as long as the restrictions are lifted </a:t>
            </a:r>
            <a:endParaRPr lang="en-US" sz="2400" i="1" dirty="0" smtClean="0"/>
          </a:p>
          <a:p>
            <a:pPr lvl="0"/>
            <a:r>
              <a:rPr lang="en-US" sz="2400" i="1" dirty="0" smtClean="0"/>
              <a:t>It </a:t>
            </a:r>
            <a:r>
              <a:rPr lang="en-US" sz="2400" i="1" dirty="0"/>
              <a:t>is critical that we help each other thru the pandemic </a:t>
            </a:r>
            <a:r>
              <a:rPr lang="en-US" sz="2400" i="1" dirty="0" smtClean="0"/>
              <a:t>and rebounding will take everyone to work together with organizations like the American Hotel &amp; Lodging Association and US Travel Association </a:t>
            </a:r>
          </a:p>
          <a:p>
            <a:pPr lvl="0"/>
            <a:r>
              <a:rPr lang="en-US" sz="2400" i="1" dirty="0" smtClean="0"/>
              <a:t>Hotel operators need to have health and safety protocol in place.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5731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hart, bar chart&#10;&#10;Description automatically generated">
            <a:extLst>
              <a:ext uri="{FF2B5EF4-FFF2-40B4-BE49-F238E27FC236}">
                <a16:creationId xmlns:a16="http://schemas.microsoft.com/office/drawing/2014/main" id="{2A458A83-D93F-7F4F-912B-D722220E19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568" y="6418"/>
            <a:ext cx="10864644" cy="608608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flipH="1">
            <a:off x="1691148" y="6092500"/>
            <a:ext cx="10422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Each state assesses the level of pandemic activity, which allows them to manage and set varying executive orders of opening. 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336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5F9B2-0D30-6643-937F-8B0EC95FE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1478" y="1031844"/>
            <a:ext cx="9455411" cy="1485900"/>
          </a:xfrm>
        </p:spPr>
        <p:txBody>
          <a:bodyPr>
            <a:normAutofit/>
          </a:bodyPr>
          <a:lstStyle/>
          <a:p>
            <a:pPr algn="ctr"/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Opportunities for the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ospitality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ndustry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 the next year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EC9E7FA-3295-45ED-8253-D23F9E44E1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Content Placeholder 12" descr="A picture containing text&#10;&#10;Description automatically generated">
            <a:extLst>
              <a:ext uri="{FF2B5EF4-FFF2-40B4-BE49-F238E27FC236}">
                <a16:creationId xmlns:a16="http://schemas.microsoft.com/office/drawing/2014/main" id="{67107B2A-EB35-0847-B8A1-9D9867BB2F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789" y="118164"/>
            <a:ext cx="1462126" cy="148590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04A9A8-11BC-0F4E-8924-4BCB5163A2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6629" y="1774794"/>
            <a:ext cx="10102814" cy="4556847"/>
          </a:xfrm>
        </p:spPr>
        <p:txBody>
          <a:bodyPr>
            <a:noAutofit/>
          </a:bodyPr>
          <a:lstStyle/>
          <a:p>
            <a:r>
              <a:rPr lang="en-US" sz="2400" i="1" dirty="0" smtClean="0"/>
              <a:t>Guests </a:t>
            </a:r>
            <a:r>
              <a:rPr lang="en-US" sz="2400" i="1" dirty="0"/>
              <a:t>are not ready to travel until there is more confidence that the virus is under </a:t>
            </a:r>
            <a:r>
              <a:rPr lang="en-US" sz="2400" i="1" dirty="0" smtClean="0"/>
              <a:t>control.  Working </a:t>
            </a:r>
            <a:r>
              <a:rPr lang="en-US" sz="2400" i="1" dirty="0"/>
              <a:t>remote </a:t>
            </a:r>
            <a:r>
              <a:rPr lang="en-US" sz="2400" i="1" dirty="0" smtClean="0"/>
              <a:t>is the way they accomplish </a:t>
            </a:r>
            <a:r>
              <a:rPr lang="en-US" sz="2400" i="1" dirty="0"/>
              <a:t>what they need to. </a:t>
            </a:r>
            <a:r>
              <a:rPr lang="en-US" sz="2400" i="1" dirty="0" smtClean="0"/>
              <a:t> Not having a personal connection is missing.</a:t>
            </a:r>
          </a:p>
          <a:p>
            <a:r>
              <a:rPr lang="en-US" sz="2400" i="1" dirty="0" smtClean="0"/>
              <a:t>Pent Up Demand: Leisure travel, specifically in a drive market has more potential demand before business travelers, they have been restricted for too many months and they will want to create an experience for their families </a:t>
            </a:r>
          </a:p>
          <a:p>
            <a:r>
              <a:rPr lang="en-US" sz="2400" i="1" dirty="0" smtClean="0"/>
              <a:t>Securing base business with other segments like airline crew is a focus for hotels.  Even though the number of flights maybe limited, shifting to secure cargo crews are another demand generator.  </a:t>
            </a:r>
          </a:p>
          <a:p>
            <a:r>
              <a:rPr lang="en-US" sz="2400" b="1" i="1" dirty="0">
                <a:solidFill>
                  <a:schemeClr val="accent2">
                    <a:lumMod val="75000"/>
                  </a:schemeClr>
                </a:solidFill>
              </a:rPr>
              <a:t>Remain in close </a:t>
            </a:r>
            <a:r>
              <a:rPr lang="en-US" sz="2400" b="1" i="1" dirty="0" smtClean="0">
                <a:solidFill>
                  <a:schemeClr val="accent2">
                    <a:lumMod val="75000"/>
                  </a:schemeClr>
                </a:solidFill>
              </a:rPr>
              <a:t>contact and build your </a:t>
            </a:r>
            <a:r>
              <a:rPr lang="en-US" sz="2400" b="1" i="1" dirty="0">
                <a:solidFill>
                  <a:schemeClr val="accent2">
                    <a:lumMod val="75000"/>
                  </a:schemeClr>
                </a:solidFill>
              </a:rPr>
              <a:t>network, being transparent with </a:t>
            </a:r>
            <a:r>
              <a:rPr lang="en-US" sz="2400" b="1" i="1" dirty="0" smtClean="0">
                <a:solidFill>
                  <a:schemeClr val="accent2">
                    <a:lumMod val="75000"/>
                  </a:schemeClr>
                </a:solidFill>
              </a:rPr>
              <a:t>employees </a:t>
            </a:r>
            <a:r>
              <a:rPr lang="en-US" sz="2400" b="1" i="1" dirty="0">
                <a:solidFill>
                  <a:schemeClr val="accent2">
                    <a:lumMod val="75000"/>
                  </a:schemeClr>
                </a:solidFill>
              </a:rPr>
              <a:t>and guests to know when we may return to business</a:t>
            </a:r>
            <a:endParaRPr lang="en-US" sz="2400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9475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Table&#10;&#10;Description automatically generated">
            <a:extLst>
              <a:ext uri="{FF2B5EF4-FFF2-40B4-BE49-F238E27FC236}">
                <a16:creationId xmlns:a16="http://schemas.microsoft.com/office/drawing/2014/main" id="{848749DF-E883-214F-B9D1-BD7CE8BCC3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8550" y="528534"/>
            <a:ext cx="9946702" cy="5533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04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644F1-6635-1A4A-AFE2-362446F4D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6094" y="1170043"/>
            <a:ext cx="8710276" cy="1618238"/>
          </a:xfrm>
        </p:spPr>
        <p:txBody>
          <a:bodyPr>
            <a:normAutofit/>
          </a:bodyPr>
          <a:lstStyle/>
          <a:p>
            <a:pPr algn="ctr"/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are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Managing the New Post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Covid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Norms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EC9E7FA-3295-45ED-8253-D23F9E44E1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Content Placeholder 12" descr="A picture containing text&#10;&#10;Description automatically generated">
            <a:extLst>
              <a:ext uri="{FF2B5EF4-FFF2-40B4-BE49-F238E27FC236}">
                <a16:creationId xmlns:a16="http://schemas.microsoft.com/office/drawing/2014/main" id="{022A6C9F-1039-C94D-B9E3-AB43D50554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281" y="211153"/>
            <a:ext cx="1538943" cy="156396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67CF64-F1F0-F54D-AF07-10A0D878BE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7013" y="2055303"/>
            <a:ext cx="10752682" cy="4479721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sz="2400" i="1" dirty="0" smtClean="0"/>
              <a:t>Many properties are closed and cautious to reopen until 2021.  There needs to be a level of sustainable occupancy to drive top line revenue. </a:t>
            </a:r>
          </a:p>
          <a:p>
            <a:r>
              <a:rPr lang="en-US" sz="2400" i="1" dirty="0"/>
              <a:t>Anticipate at least a 3 year </a:t>
            </a:r>
            <a:r>
              <a:rPr lang="en-US" sz="2400" i="1" dirty="0" smtClean="0"/>
              <a:t>recovery to rebuild our demand with several new norms by offering services via a mobile app platform for all offerings, even F &amp; B </a:t>
            </a:r>
          </a:p>
          <a:p>
            <a:r>
              <a:rPr lang="en-US" sz="2400" i="1" dirty="0" smtClean="0"/>
              <a:t>Creating productivity efficiencies that will be sustainable for example how we deliver rooms service in a fast casual or pantry type pick up model</a:t>
            </a:r>
            <a:endParaRPr lang="en-US" sz="2400" dirty="0"/>
          </a:p>
          <a:p>
            <a:pPr lvl="0"/>
            <a:r>
              <a:rPr lang="en-US" sz="2400" i="1" dirty="0" smtClean="0"/>
              <a:t>Getting back to </a:t>
            </a:r>
            <a:r>
              <a:rPr lang="en-US" sz="2400" i="1" dirty="0"/>
              <a:t>the basics and doing what makes our guest feel comfortable </a:t>
            </a:r>
            <a:r>
              <a:rPr lang="en-US" sz="2400" i="1" dirty="0" smtClean="0"/>
              <a:t>to do 3 things…</a:t>
            </a:r>
          </a:p>
          <a:p>
            <a:pPr marL="0" lvl="0" indent="0">
              <a:buNone/>
            </a:pPr>
            <a:r>
              <a:rPr lang="en-US" sz="2400" i="1" dirty="0"/>
              <a:t>	</a:t>
            </a:r>
            <a:r>
              <a:rPr lang="en-US" sz="2400" i="1" dirty="0" smtClean="0"/>
              <a:t>Wear </a:t>
            </a:r>
            <a:r>
              <a:rPr lang="en-US" sz="2400" i="1" dirty="0"/>
              <a:t>a </a:t>
            </a:r>
            <a:r>
              <a:rPr lang="en-US" sz="2400" i="1" dirty="0" smtClean="0"/>
              <a:t>Mask</a:t>
            </a:r>
          </a:p>
          <a:p>
            <a:pPr marL="0" lvl="0" indent="0">
              <a:buNone/>
            </a:pPr>
            <a:r>
              <a:rPr lang="en-US" sz="2400" i="1" dirty="0"/>
              <a:t>	</a:t>
            </a:r>
            <a:r>
              <a:rPr lang="en-US" sz="2400" i="1" dirty="0" smtClean="0"/>
              <a:t>Stay socially distant with appropriate signage </a:t>
            </a:r>
          </a:p>
          <a:p>
            <a:pPr marL="0" lvl="0" indent="0">
              <a:buNone/>
            </a:pPr>
            <a:r>
              <a:rPr lang="en-US" sz="2400" i="1" dirty="0"/>
              <a:t>	</a:t>
            </a:r>
            <a:r>
              <a:rPr lang="en-US" sz="2400" i="1" dirty="0" smtClean="0"/>
              <a:t>Sanitization Washing Stations </a:t>
            </a:r>
            <a:r>
              <a:rPr lang="en-US" sz="2400" i="1" dirty="0"/>
              <a:t> </a:t>
            </a:r>
            <a:endParaRPr lang="en-US" sz="2400" i="1" dirty="0" smtClean="0"/>
          </a:p>
          <a:p>
            <a:r>
              <a:rPr lang="en-US" sz="2400" b="1" i="1" dirty="0" smtClean="0">
                <a:solidFill>
                  <a:schemeClr val="accent2">
                    <a:lumMod val="75000"/>
                  </a:schemeClr>
                </a:solidFill>
              </a:rPr>
              <a:t>Start Something New…my new business venture </a:t>
            </a:r>
            <a:endParaRPr lang="en-US" sz="2400" b="1" i="1" dirty="0">
              <a:solidFill>
                <a:schemeClr val="accent2">
                  <a:lumMod val="75000"/>
                </a:schemeClr>
              </a:solidFill>
            </a:endParaRPr>
          </a:p>
          <a:p>
            <a:pPr marL="0" lvl="0" indent="0">
              <a:buNone/>
            </a:pPr>
            <a:endParaRPr lang="en-US" sz="2400" i="1" dirty="0" smtClean="0"/>
          </a:p>
          <a:p>
            <a:pPr marL="0" lvl="0" indent="0">
              <a:buNone/>
            </a:pPr>
            <a:endParaRPr lang="en-US" sz="2400" i="1" dirty="0" smtClean="0"/>
          </a:p>
        </p:txBody>
      </p:sp>
    </p:spTree>
    <p:extLst>
      <p:ext uri="{BB962C8B-B14F-4D97-AF65-F5344CB8AC3E}">
        <p14:creationId xmlns:p14="http://schemas.microsoft.com/office/powerpoint/2010/main" val="22417869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1E58E-F25F-D84A-9900-936D4C52B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2696" y="2911260"/>
            <a:ext cx="8591301" cy="3173730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30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David Salcfas</a:t>
            </a:r>
            <a:br>
              <a:rPr lang="en-US" sz="30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0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Phone-908-482-1075</a:t>
            </a:r>
            <a:br>
              <a:rPr lang="en-US" sz="30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david@iyouhospitalityconsulting.com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000" b="1" dirty="0"/>
              <a:t/>
            </a:r>
            <a:br>
              <a:rPr lang="en-US" sz="3000" b="1" dirty="0"/>
            </a:br>
            <a:r>
              <a:rPr lang="en-US" sz="3000" b="1" dirty="0" smtClean="0"/>
              <a:t>Thank you for allowing me to “Inspire” YOU</a:t>
            </a:r>
            <a:br>
              <a:rPr lang="en-US" sz="3000" b="1" dirty="0" smtClean="0"/>
            </a:br>
            <a:r>
              <a:rPr lang="en-US" sz="3000" b="1" dirty="0" smtClean="0"/>
              <a:t/>
            </a:r>
            <a:br>
              <a:rPr lang="en-US" sz="3000" b="1" dirty="0" smtClean="0"/>
            </a:br>
            <a:r>
              <a:rPr lang="en-US" sz="3000" b="1" dirty="0" smtClean="0"/>
              <a:t>? What Questions do YOU have ? </a:t>
            </a:r>
            <a:endParaRPr lang="en-US" sz="3000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EC9E7FA-3295-45ED-8253-D23F9E44E1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EB741E94-AF06-334A-A3A6-C7842B2EEC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7804" y="117726"/>
            <a:ext cx="2961083" cy="2793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9574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531</Words>
  <Application>Microsoft Office PowerPoint</Application>
  <PresentationFormat>Widescreen</PresentationFormat>
  <Paragraphs>30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Franklin Gothic Book</vt:lpstr>
      <vt:lpstr>Times New Roman</vt:lpstr>
      <vt:lpstr>Crop</vt:lpstr>
      <vt:lpstr>PowerPoint Presentation</vt:lpstr>
      <vt:lpstr>Impact from the Pandemic</vt:lpstr>
      <vt:lpstr>The Road to Recovery </vt:lpstr>
      <vt:lpstr>PowerPoint Presentation</vt:lpstr>
      <vt:lpstr>Opportunities for the Hospitality Industry over the next year</vt:lpstr>
      <vt:lpstr>PowerPoint Presentation</vt:lpstr>
      <vt:lpstr>How are We Managing the New Post Covid Norms</vt:lpstr>
      <vt:lpstr>David Salcfas Phone-908-482-1075 david@iyouhospitalityconsulting.com  Thank you for allowing me to “Inspire” YOU  ? What Questions do YOU have 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Salcfas, David</cp:lastModifiedBy>
  <cp:revision>48</cp:revision>
  <dcterms:created xsi:type="dcterms:W3CDTF">2020-11-03T13:40:45Z</dcterms:created>
  <dcterms:modified xsi:type="dcterms:W3CDTF">2020-11-22T13:36:00Z</dcterms:modified>
</cp:coreProperties>
</file>